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77BC"/>
    <a:srgbClr val="868686"/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BCD0C4-9A07-4FE2-82FE-ADB29D100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B016638-4EC2-4E9E-9478-AE3858401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234E8D-BD16-492E-B93D-505F247E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7CDA47-39BB-4A93-9200-0D179AE6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0D1F7F-E821-417C-9746-1482E474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383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E50852-CE98-4581-B38F-CA70215C5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3D94D83-A34D-492B-BA77-FD6DFDD90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3D684B-DFD0-4759-9613-490C97990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70A7A0-B0CB-4A4B-977D-DBB03C78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55E4CF-563C-46BB-8353-A61E2684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376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59AFAD1-D4B4-4C29-85D0-4FDC24F49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45C1F9C-1199-43E4-BE3E-C070874CE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3407DF-4EB6-4CF2-8BBD-9D706316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9E5E7D-C51F-4311-AB24-C0324945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8C658B-D83E-4896-AD22-87C794B4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33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436559-CB3E-42FA-A854-4A1CFCEA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7FAD15-1D92-410E-A48E-F9D93C884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9863D2-9F9B-474F-AF5B-72979BA4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96F5F5-A8B3-4AA1-935E-35F46060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C5D80C-5229-409D-B64D-C84D1092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6AC25E-DF3A-4D08-8252-E1AC5BEF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149818-CA3B-4EA3-A45D-0D6E5BE05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F6C0C8-A082-4474-B8FD-F6976C38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DAC942-D7D9-4FBA-B3FA-DAD9DDCB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7EB052-53A3-4277-922E-A04D8E02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25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0C8D41-1712-4323-B038-2CB25F2D1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9B4AEE-93EA-4430-8C52-30FF310BF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C532B2F-4D55-4BB5-8161-38CB692C6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A048C3-48FC-435A-B7DF-E366572A1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13C8490-6661-48F4-A8D1-56722651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64C538-EEE0-46F2-B20B-6DF1A625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019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3625E3-2AEF-4905-828E-316DA55C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189889-EF03-4FAD-8A4A-777D5D1F5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6A9A2F0-B38E-4D42-BBEB-7543820EF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769A28C-D7BD-4E56-AAFF-DAF7F6D2F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77BF16-B9C0-4D51-9E1C-F4B899F87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9748915-1EEC-42AE-A16A-70143E3F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5DAC946-CD77-48DF-8DB2-D810BDBA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FCFC66-6A60-4816-9094-E428257E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57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B9DDDE-1195-4BD6-A62B-0273D9D76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6D1ECFF-6E9A-4C4B-9732-2B898426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E48016A-9B34-4994-AC73-7993B4AC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4DF1E52-331D-4A51-B29B-D01DC913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67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6E47EF5-D196-4C47-9C9A-C0F716AE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5FAB959-4614-41E3-83C6-FAE5AA5E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AE3E53A-3122-42F3-8351-24DA692E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97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870F47-7881-4B5B-A57E-07B202A0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13095E-3AFC-487C-B085-95BA1551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AEB5E98-4CF4-4B95-B740-40521F914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1EDA5B0-4C5A-4A4A-8272-08AA8D4A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F32CEE8-0A48-4F2A-8E5D-739309F2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E59E750-A7E8-4A0F-A197-E167E6FF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67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7C7B52-B289-42F4-8BFE-D6FDEFE0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B59ED5B-A710-4434-B90A-D71BBC079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AF3728-9EE2-4D54-AED4-46EF67F8C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4680CA-D295-423C-BDB3-CECA1D9E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8F6DC9-C61F-4FE7-97EE-2F117DC5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5D0189D-D140-41E4-A0ED-4B05A8E1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86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2CE72EA-3A11-4BB7-91A9-32EB55BA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259A27-2CBD-4114-BC61-90071F0C3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2EC0E6-3F87-4670-B4C4-72276F74D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1541-CBFA-442D-BBFF-06BF5DEF1255}" type="datetimeFigureOut">
              <a:rPr lang="pl-PL" smtClean="0"/>
              <a:t>06.12.2017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63715E-272A-4D9E-84EF-1B5AC0FEC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44A34E-4A4E-4454-AA7B-EBE081B34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896D-E379-4473-8789-6629B721E6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97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az 20">
            <a:extLst>
              <a:ext uri="{FF2B5EF4-FFF2-40B4-BE49-F238E27FC236}">
                <a16:creationId xmlns:a16="http://schemas.microsoft.com/office/drawing/2014/main" id="{2763ED3D-317C-4028-8FEA-88D777AC8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C2BECBF0-9F34-4E05-8370-8A214C64E676}"/>
              </a:ext>
            </a:extLst>
          </p:cNvPr>
          <p:cNvSpPr txBox="1"/>
          <p:nvPr/>
        </p:nvSpPr>
        <p:spPr>
          <a:xfrm>
            <a:off x="7890235" y="5132895"/>
            <a:ext cx="3827283" cy="690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99727BF-8173-4573-B3B1-CF75FEE27662}"/>
              </a:ext>
            </a:extLst>
          </p:cNvPr>
          <p:cNvSpPr txBox="1"/>
          <p:nvPr/>
        </p:nvSpPr>
        <p:spPr>
          <a:xfrm>
            <a:off x="7644878" y="5146146"/>
            <a:ext cx="6634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rgbClr val="575756"/>
                </a:solidFill>
              </a:rPr>
              <a:t>Tytuł prezentacji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86E25030-39F3-48E5-ABB4-72E24A98056E}"/>
              </a:ext>
            </a:extLst>
          </p:cNvPr>
          <p:cNvSpPr/>
          <p:nvPr/>
        </p:nvSpPr>
        <p:spPr>
          <a:xfrm>
            <a:off x="7805184" y="4898789"/>
            <a:ext cx="1623237" cy="14400"/>
          </a:xfrm>
          <a:prstGeom prst="rect">
            <a:avLst/>
          </a:prstGeom>
          <a:solidFill>
            <a:srgbClr val="575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976768C8-0AE9-4F04-8556-0784EBCB0F55}"/>
              </a:ext>
            </a:extLst>
          </p:cNvPr>
          <p:cNvSpPr txBox="1"/>
          <p:nvPr/>
        </p:nvSpPr>
        <p:spPr>
          <a:xfrm>
            <a:off x="7751672" y="4574635"/>
            <a:ext cx="1826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>
                <a:solidFill>
                  <a:srgbClr val="2577BC"/>
                </a:solidFill>
              </a:rPr>
              <a:t>JAN NOWAKOWICZ</a:t>
            </a:r>
          </a:p>
        </p:txBody>
      </p:sp>
    </p:spTree>
    <p:extLst>
      <p:ext uri="{BB962C8B-B14F-4D97-AF65-F5344CB8AC3E}">
        <p14:creationId xmlns:p14="http://schemas.microsoft.com/office/powerpoint/2010/main" val="428989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7A77F06-2871-45B5-A3C7-401A455D4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93AA783-9830-473B-8C7E-AD2EC02A527D}"/>
              </a:ext>
            </a:extLst>
          </p:cNvPr>
          <p:cNvSpPr txBox="1"/>
          <p:nvPr/>
        </p:nvSpPr>
        <p:spPr>
          <a:xfrm>
            <a:off x="362595" y="6011040"/>
            <a:ext cx="2419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/>
              <a:t>Nazwa Kancelarii</a:t>
            </a:r>
          </a:p>
          <a:p>
            <a:r>
              <a:rPr lang="pl-PL" sz="1050" dirty="0"/>
              <a:t>ul. Nazwa ulicy 1/2     00-000 Kraków</a:t>
            </a:r>
          </a:p>
          <a:p>
            <a:r>
              <a:rPr lang="pl-PL" sz="1050" dirty="0"/>
              <a:t>tel. 12 000 00 00      fax 12 000 00 00</a:t>
            </a:r>
          </a:p>
          <a:p>
            <a:r>
              <a:rPr lang="pl-PL" sz="1050" b="1" dirty="0"/>
              <a:t>www.nazwakancelarii.pl</a:t>
            </a: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7C131D23-0444-4364-863C-68B97EB5FA8D}"/>
              </a:ext>
            </a:extLst>
          </p:cNvPr>
          <p:cNvSpPr/>
          <p:nvPr/>
        </p:nvSpPr>
        <p:spPr>
          <a:xfrm>
            <a:off x="1440603" y="6443980"/>
            <a:ext cx="21600" cy="21600"/>
          </a:xfrm>
          <a:prstGeom prst="ellipse">
            <a:avLst/>
          </a:prstGeom>
          <a:solidFill>
            <a:srgbClr val="2577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F1022FED-A39B-40C0-847B-28D496E1A74F}"/>
              </a:ext>
            </a:extLst>
          </p:cNvPr>
          <p:cNvSpPr/>
          <p:nvPr/>
        </p:nvSpPr>
        <p:spPr>
          <a:xfrm>
            <a:off x="1528900" y="6286726"/>
            <a:ext cx="21600" cy="21600"/>
          </a:xfrm>
          <a:prstGeom prst="ellipse">
            <a:avLst/>
          </a:prstGeom>
          <a:solidFill>
            <a:srgbClr val="2577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9C29714-C144-4E6B-9152-3076262B723C}"/>
              </a:ext>
            </a:extLst>
          </p:cNvPr>
          <p:cNvSpPr txBox="1"/>
          <p:nvPr/>
        </p:nvSpPr>
        <p:spPr>
          <a:xfrm>
            <a:off x="4325197" y="6172623"/>
            <a:ext cx="2118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Jerzy Kowalski</a:t>
            </a:r>
          </a:p>
          <a:p>
            <a:r>
              <a:rPr lang="pl-PL" sz="1050" b="1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62408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7A77F06-2871-45B5-A3C7-401A455D4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93AA783-9830-473B-8C7E-AD2EC02A527D}"/>
              </a:ext>
            </a:extLst>
          </p:cNvPr>
          <p:cNvSpPr txBox="1"/>
          <p:nvPr/>
        </p:nvSpPr>
        <p:spPr>
          <a:xfrm>
            <a:off x="362595" y="6011040"/>
            <a:ext cx="2419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/>
              <a:t>Nazwa Kancelarii</a:t>
            </a:r>
          </a:p>
          <a:p>
            <a:r>
              <a:rPr lang="pl-PL" sz="1050" dirty="0"/>
              <a:t>ul. Nazwa ulicy 1/2     00-000 Kraków</a:t>
            </a:r>
          </a:p>
          <a:p>
            <a:r>
              <a:rPr lang="pl-PL" sz="1050" dirty="0"/>
              <a:t>tel. 12 000 00 00      fax 12 000 00 00</a:t>
            </a:r>
          </a:p>
          <a:p>
            <a:r>
              <a:rPr lang="pl-PL" sz="1050" b="1" dirty="0"/>
              <a:t>www.nazwakancelarii.pl</a:t>
            </a: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7C131D23-0444-4364-863C-68B97EB5FA8D}"/>
              </a:ext>
            </a:extLst>
          </p:cNvPr>
          <p:cNvSpPr/>
          <p:nvPr/>
        </p:nvSpPr>
        <p:spPr>
          <a:xfrm>
            <a:off x="1440603" y="6443980"/>
            <a:ext cx="21600" cy="21600"/>
          </a:xfrm>
          <a:prstGeom prst="ellipse">
            <a:avLst/>
          </a:prstGeom>
          <a:solidFill>
            <a:srgbClr val="2577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F1022FED-A39B-40C0-847B-28D496E1A74F}"/>
              </a:ext>
            </a:extLst>
          </p:cNvPr>
          <p:cNvSpPr/>
          <p:nvPr/>
        </p:nvSpPr>
        <p:spPr>
          <a:xfrm>
            <a:off x="1528900" y="6286726"/>
            <a:ext cx="21600" cy="21600"/>
          </a:xfrm>
          <a:prstGeom prst="ellipse">
            <a:avLst/>
          </a:prstGeom>
          <a:solidFill>
            <a:srgbClr val="2577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9C29714-C144-4E6B-9152-3076262B723C}"/>
              </a:ext>
            </a:extLst>
          </p:cNvPr>
          <p:cNvSpPr txBox="1"/>
          <p:nvPr/>
        </p:nvSpPr>
        <p:spPr>
          <a:xfrm>
            <a:off x="4325197" y="6172623"/>
            <a:ext cx="2118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Jerzy Kowalski</a:t>
            </a:r>
          </a:p>
          <a:p>
            <a:r>
              <a:rPr lang="pl-PL" sz="1050" b="1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30659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7A77F06-2871-45B5-A3C7-401A455D4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93AA783-9830-473B-8C7E-AD2EC02A527D}"/>
              </a:ext>
            </a:extLst>
          </p:cNvPr>
          <p:cNvSpPr txBox="1"/>
          <p:nvPr/>
        </p:nvSpPr>
        <p:spPr>
          <a:xfrm>
            <a:off x="362595" y="6011040"/>
            <a:ext cx="2419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/>
              <a:t>Nazwa Kancelarii</a:t>
            </a:r>
          </a:p>
          <a:p>
            <a:r>
              <a:rPr lang="pl-PL" sz="1050" dirty="0"/>
              <a:t>ul. Nazwa ulicy 1/2     00-000 Kraków</a:t>
            </a:r>
          </a:p>
          <a:p>
            <a:r>
              <a:rPr lang="pl-PL" sz="1050" dirty="0"/>
              <a:t>tel. 12 000 00 00      fax 12 000 00 00</a:t>
            </a:r>
          </a:p>
          <a:p>
            <a:r>
              <a:rPr lang="pl-PL" sz="1050" b="1" dirty="0"/>
              <a:t>www.nazwakancelarii.pl</a:t>
            </a: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7C131D23-0444-4364-863C-68B97EB5FA8D}"/>
              </a:ext>
            </a:extLst>
          </p:cNvPr>
          <p:cNvSpPr/>
          <p:nvPr/>
        </p:nvSpPr>
        <p:spPr>
          <a:xfrm>
            <a:off x="1440603" y="6443980"/>
            <a:ext cx="21600" cy="21600"/>
          </a:xfrm>
          <a:prstGeom prst="ellipse">
            <a:avLst/>
          </a:prstGeom>
          <a:solidFill>
            <a:srgbClr val="2577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F1022FED-A39B-40C0-847B-28D496E1A74F}"/>
              </a:ext>
            </a:extLst>
          </p:cNvPr>
          <p:cNvSpPr/>
          <p:nvPr/>
        </p:nvSpPr>
        <p:spPr>
          <a:xfrm>
            <a:off x="1528900" y="6286726"/>
            <a:ext cx="21600" cy="21600"/>
          </a:xfrm>
          <a:prstGeom prst="ellipse">
            <a:avLst/>
          </a:prstGeom>
          <a:solidFill>
            <a:srgbClr val="2577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9C29714-C144-4E6B-9152-3076262B723C}"/>
              </a:ext>
            </a:extLst>
          </p:cNvPr>
          <p:cNvSpPr txBox="1"/>
          <p:nvPr/>
        </p:nvSpPr>
        <p:spPr>
          <a:xfrm>
            <a:off x="4325197" y="6172623"/>
            <a:ext cx="2118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Jerzy Kowalski</a:t>
            </a:r>
          </a:p>
          <a:p>
            <a:r>
              <a:rPr lang="pl-PL" sz="1050" b="1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30263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7A77F06-2871-45B5-A3C7-401A455D4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93AA783-9830-473B-8C7E-AD2EC02A527D}"/>
              </a:ext>
            </a:extLst>
          </p:cNvPr>
          <p:cNvSpPr txBox="1"/>
          <p:nvPr/>
        </p:nvSpPr>
        <p:spPr>
          <a:xfrm>
            <a:off x="362595" y="6011040"/>
            <a:ext cx="2419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/>
              <a:t>Nazwa Kancelarii</a:t>
            </a:r>
          </a:p>
          <a:p>
            <a:r>
              <a:rPr lang="pl-PL" sz="1050" dirty="0"/>
              <a:t>ul. Nazwa ulicy 1/2     00-000 Kraków</a:t>
            </a:r>
          </a:p>
          <a:p>
            <a:r>
              <a:rPr lang="pl-PL" sz="1050" dirty="0"/>
              <a:t>tel. 12 000 00 00      fax 12 000 00 00</a:t>
            </a:r>
          </a:p>
          <a:p>
            <a:r>
              <a:rPr lang="pl-PL" sz="1050" b="1" dirty="0"/>
              <a:t>www.nazwakancelarii.pl</a:t>
            </a: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7C131D23-0444-4364-863C-68B97EB5FA8D}"/>
              </a:ext>
            </a:extLst>
          </p:cNvPr>
          <p:cNvSpPr/>
          <p:nvPr/>
        </p:nvSpPr>
        <p:spPr>
          <a:xfrm>
            <a:off x="1440603" y="6443980"/>
            <a:ext cx="21600" cy="21600"/>
          </a:xfrm>
          <a:prstGeom prst="ellipse">
            <a:avLst/>
          </a:prstGeom>
          <a:solidFill>
            <a:srgbClr val="2577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F1022FED-A39B-40C0-847B-28D496E1A74F}"/>
              </a:ext>
            </a:extLst>
          </p:cNvPr>
          <p:cNvSpPr/>
          <p:nvPr/>
        </p:nvSpPr>
        <p:spPr>
          <a:xfrm>
            <a:off x="1528900" y="6286726"/>
            <a:ext cx="21600" cy="21600"/>
          </a:xfrm>
          <a:prstGeom prst="ellipse">
            <a:avLst/>
          </a:prstGeom>
          <a:solidFill>
            <a:srgbClr val="2577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9C29714-C144-4E6B-9152-3076262B723C}"/>
              </a:ext>
            </a:extLst>
          </p:cNvPr>
          <p:cNvSpPr txBox="1"/>
          <p:nvPr/>
        </p:nvSpPr>
        <p:spPr>
          <a:xfrm>
            <a:off x="4325197" y="6172623"/>
            <a:ext cx="2118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Jerzy Kowalski</a:t>
            </a:r>
          </a:p>
          <a:p>
            <a:r>
              <a:rPr lang="pl-PL" sz="1050" b="1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3666140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120</Words>
  <Application>Microsoft Office PowerPoint</Application>
  <PresentationFormat>Panoramiczny</PresentationFormat>
  <Paragraphs>26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Pocięgiel</dc:creator>
  <cp:lastModifiedBy>Anna Batory</cp:lastModifiedBy>
  <cp:revision>5</cp:revision>
  <dcterms:created xsi:type="dcterms:W3CDTF">2017-12-06T13:09:04Z</dcterms:created>
  <dcterms:modified xsi:type="dcterms:W3CDTF">2017-12-06T13:58:45Z</dcterms:modified>
</cp:coreProperties>
</file>